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3"/>
    <p:restoredTop sz="96314"/>
  </p:normalViewPr>
  <p:slideViewPr>
    <p:cSldViewPr snapToGrid="0" snapToObjects="1">
      <p:cViewPr varScale="1">
        <p:scale>
          <a:sx n="264" d="100"/>
          <a:sy n="264" d="100"/>
        </p:scale>
        <p:origin x="29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166569" y="3220695"/>
            <a:ext cx="217971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623497" y="3836138"/>
            <a:ext cx="1527976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de abril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Unión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71676" y="853326"/>
            <a:ext cx="6249334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¿Buscas nuevos compañeros? ¡Empieza aquí!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Unión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6554EC0-3113-877E-484A-58E0135B4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60" t="-1433" r="670" b="-1"/>
          <a:stretch/>
        </p:blipFill>
        <p:spPr>
          <a:xfrm>
            <a:off x="182633" y="4122030"/>
            <a:ext cx="1213449" cy="850339"/>
          </a:xfrm>
          <a:prstGeom prst="rect">
            <a:avLst/>
          </a:prstGeom>
        </p:spPr>
      </p:pic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EEEA5D69-C12D-F2C8-68CA-DBAC7E49EF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386714" y="3529029"/>
            <a:ext cx="1874895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partir del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CC498DA-B092-8A39-3490-C14B48F696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78BC4BB-83FE-2D52-4618-8088C190F3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905FC2B-18B4-3BA5-A906-C11C2532EC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3E7627-DE1D-BAA3-1F0F-3FA88A06FE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3D316C7F-8EDB-410A-96B1-E39D3635B0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11727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2025-01-16T18:16:17Z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